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67"/>
  </p:notesMasterIdLst>
  <p:sldIdLst>
    <p:sldId id="256" r:id="rId2"/>
    <p:sldId id="258" r:id="rId3"/>
    <p:sldId id="257" r:id="rId4"/>
    <p:sldId id="263" r:id="rId5"/>
    <p:sldId id="259" r:id="rId6"/>
    <p:sldId id="260" r:id="rId7"/>
    <p:sldId id="261" r:id="rId8"/>
    <p:sldId id="262" r:id="rId9"/>
    <p:sldId id="327" r:id="rId10"/>
    <p:sldId id="294" r:id="rId11"/>
    <p:sldId id="264" r:id="rId12"/>
    <p:sldId id="293" r:id="rId13"/>
    <p:sldId id="265" r:id="rId14"/>
    <p:sldId id="295" r:id="rId15"/>
    <p:sldId id="296" r:id="rId16"/>
    <p:sldId id="297" r:id="rId17"/>
    <p:sldId id="299" r:id="rId18"/>
    <p:sldId id="300" r:id="rId19"/>
    <p:sldId id="302" r:id="rId20"/>
    <p:sldId id="303" r:id="rId21"/>
    <p:sldId id="304" r:id="rId22"/>
    <p:sldId id="305" r:id="rId23"/>
    <p:sldId id="308" r:id="rId24"/>
    <p:sldId id="307" r:id="rId25"/>
    <p:sldId id="309" r:id="rId26"/>
    <p:sldId id="311" r:id="rId27"/>
    <p:sldId id="310" r:id="rId28"/>
    <p:sldId id="313" r:id="rId29"/>
    <p:sldId id="315" r:id="rId30"/>
    <p:sldId id="316" r:id="rId31"/>
    <p:sldId id="319" r:id="rId32"/>
    <p:sldId id="317" r:id="rId33"/>
    <p:sldId id="318" r:id="rId34"/>
    <p:sldId id="320" r:id="rId35"/>
    <p:sldId id="321" r:id="rId36"/>
    <p:sldId id="323" r:id="rId37"/>
    <p:sldId id="324" r:id="rId38"/>
    <p:sldId id="325" r:id="rId39"/>
    <p:sldId id="326" r:id="rId40"/>
    <p:sldId id="328" r:id="rId41"/>
    <p:sldId id="330" r:id="rId42"/>
    <p:sldId id="342" r:id="rId43"/>
    <p:sldId id="331" r:id="rId44"/>
    <p:sldId id="333" r:id="rId45"/>
    <p:sldId id="332" r:id="rId46"/>
    <p:sldId id="334" r:id="rId47"/>
    <p:sldId id="335" r:id="rId48"/>
    <p:sldId id="336" r:id="rId49"/>
    <p:sldId id="337" r:id="rId50"/>
    <p:sldId id="338" r:id="rId51"/>
    <p:sldId id="339" r:id="rId52"/>
    <p:sldId id="341" r:id="rId53"/>
    <p:sldId id="340" r:id="rId54"/>
    <p:sldId id="343" r:id="rId55"/>
    <p:sldId id="352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3" r:id="rId65"/>
    <p:sldId id="354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1F1F1F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25"/>
    <p:restoredTop sz="95694"/>
  </p:normalViewPr>
  <p:slideViewPr>
    <p:cSldViewPr snapToGrid="0" snapToObjects="1" showGuides="1">
      <p:cViewPr>
        <p:scale>
          <a:sx n="108" d="100"/>
          <a:sy n="108" d="100"/>
        </p:scale>
        <p:origin x="6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ED15D482-1BD1-954E-B95B-0ED11A3CEC69}"/>
              </a:ext>
            </a:extLst>
          </p:cNvPr>
          <p:cNvSpPr/>
          <p:nvPr/>
        </p:nvSpPr>
        <p:spPr>
          <a:xfrm>
            <a:off x="3066460" y="0"/>
            <a:ext cx="9141306" cy="6857984"/>
          </a:xfrm>
          <a:custGeom>
            <a:avLst/>
            <a:gdLst>
              <a:gd name="connsiteX0" fmla="*/ 0 w 9141306"/>
              <a:gd name="connsiteY0" fmla="*/ 0 h 6857984"/>
              <a:gd name="connsiteX1" fmla="*/ 2220627 w 9141306"/>
              <a:gd name="connsiteY1" fmla="*/ 0 h 6857984"/>
              <a:gd name="connsiteX2" fmla="*/ 2227664 w 9141306"/>
              <a:gd name="connsiteY2" fmla="*/ 71102 h 6857984"/>
              <a:gd name="connsiteX3" fmla="*/ 5269599 w 9141306"/>
              <a:gd name="connsiteY3" fmla="*/ 4980435 h 6857984"/>
              <a:gd name="connsiteX4" fmla="*/ 5269599 w 9141306"/>
              <a:gd name="connsiteY4" fmla="*/ 0 h 6857984"/>
              <a:gd name="connsiteX5" fmla="*/ 7482942 w 9141306"/>
              <a:gd name="connsiteY5" fmla="*/ 0 h 6857984"/>
              <a:gd name="connsiteX6" fmla="*/ 7482942 w 9141306"/>
              <a:gd name="connsiteY6" fmla="*/ 2561872 h 6857984"/>
              <a:gd name="connsiteX7" fmla="*/ 9008436 w 9141306"/>
              <a:gd name="connsiteY7" fmla="*/ 1827258 h 6857984"/>
              <a:gd name="connsiteX8" fmla="*/ 9141306 w 9141306"/>
              <a:gd name="connsiteY8" fmla="*/ 1710545 h 6857984"/>
              <a:gd name="connsiteX9" fmla="*/ 9141306 w 9141306"/>
              <a:gd name="connsiteY9" fmla="*/ 5220992 h 6857984"/>
              <a:gd name="connsiteX10" fmla="*/ 9053277 w 9141306"/>
              <a:gd name="connsiteY10" fmla="*/ 5161765 h 6857984"/>
              <a:gd name="connsiteX11" fmla="*/ 7482942 w 9141306"/>
              <a:gd name="connsiteY11" fmla="*/ 4623280 h 6857984"/>
              <a:gd name="connsiteX12" fmla="*/ 7482942 w 9141306"/>
              <a:gd name="connsiteY12" fmla="*/ 6857984 h 6857984"/>
              <a:gd name="connsiteX13" fmla="*/ 3958880 w 9141306"/>
              <a:gd name="connsiteY13" fmla="*/ 6857984 h 6857984"/>
              <a:gd name="connsiteX14" fmla="*/ 3937392 w 9141306"/>
              <a:gd name="connsiteY14" fmla="*/ 6847097 h 6857984"/>
              <a:gd name="connsiteX15" fmla="*/ 53599 w 9141306"/>
              <a:gd name="connsiteY15" fmla="*/ 394338 h 68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306" h="6857984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 w="6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43402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1875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79208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7851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15428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3178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5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706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511530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696505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16153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05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10631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6B6F-62D4-EC4F-B060-9154A739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8FCFB-E827-694C-8912-49FB0C99C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11C01-A8D9-8B45-87B1-6204F63A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23C55-19A0-3E47-93D3-9D2D9479CB0A}" type="datetimeFigureOut">
              <a:rPr lang="en-RU" smtClean="0"/>
              <a:t>18.10.2022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F9FE-50E0-BC49-A338-AE61F3DB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80327-FF74-4941-87F3-8B7D51B6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AFB4-73B9-534D-BF57-17150BEF212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7456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63552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46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95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58" r:id="rId2"/>
    <p:sldLayoutId id="2147483702" r:id="rId3"/>
    <p:sldLayoutId id="2147483759" r:id="rId4"/>
    <p:sldLayoutId id="2147483756" r:id="rId5"/>
    <p:sldLayoutId id="2147483703" r:id="rId6"/>
    <p:sldLayoutId id="2147483738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57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9" r:id="rId33"/>
    <p:sldLayoutId id="2147483740" r:id="rId34"/>
    <p:sldLayoutId id="2147483730" r:id="rId35"/>
    <p:sldLayoutId id="2147483731" r:id="rId36"/>
    <p:sldLayoutId id="2147483732" r:id="rId37"/>
    <p:sldLayoutId id="2147483735" r:id="rId38"/>
    <p:sldLayoutId id="2147483739" r:id="rId39"/>
    <p:sldLayoutId id="2147483737" r:id="rId40"/>
    <p:sldLayoutId id="2147483760" r:id="rId41"/>
    <p:sldLayoutId id="2147483761" r:id="rId42"/>
    <p:sldLayoutId id="2147483762" r:id="rId4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 userDrawn="1">
          <p15:clr>
            <a:srgbClr val="FDE53C"/>
          </p15:clr>
        </p15:guide>
        <p15:guide id="14" pos="7265" userDrawn="1">
          <p15:clr>
            <a:srgbClr val="FDE53C"/>
          </p15:clr>
        </p15:guide>
        <p15:guide id="16" orient="horz" pos="3906" userDrawn="1">
          <p15:clr>
            <a:srgbClr val="FDE53C"/>
          </p15:clr>
        </p15:guide>
        <p15:guide id="17" pos="5110" userDrawn="1">
          <p15:clr>
            <a:srgbClr val="FDE53C"/>
          </p15:clr>
        </p15:guide>
        <p15:guide id="18" pos="2547" userDrawn="1">
          <p15:clr>
            <a:srgbClr val="FDE53C"/>
          </p15:clr>
        </p15:guide>
        <p15:guide id="19" pos="3840" userDrawn="1">
          <p15:clr>
            <a:srgbClr val="FDE53C"/>
          </p15:clr>
        </p15:guide>
        <p15:guide id="22" orient="horz" pos="436" userDrawn="1">
          <p15:clr>
            <a:srgbClr val="FDE53C"/>
          </p15:clr>
        </p15:guide>
        <p15:guide id="23" orient="horz" pos="1117" userDrawn="1">
          <p15:clr>
            <a:srgbClr val="FDE53C"/>
          </p15:clr>
        </p15:guide>
        <p15:guide id="24" pos="2116" userDrawn="1">
          <p15:clr>
            <a:srgbClr val="FDE53C"/>
          </p15:clr>
        </p15:guide>
        <p15:guide id="25" pos="5541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797570-82EC-4345-AB3D-CEF0BCE3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368069"/>
            <a:ext cx="10220325" cy="2742289"/>
          </a:xfrm>
        </p:spPr>
        <p:txBody>
          <a:bodyPr/>
          <a:lstStyle/>
          <a:p>
            <a:r>
              <a:rPr lang="en-US" dirty="0"/>
              <a:t>🚀 </a:t>
            </a:r>
            <a:br>
              <a:rPr lang="en-US" dirty="0"/>
            </a:br>
            <a:r>
              <a:rPr lang="en-US" dirty="0"/>
              <a:t>Jetpack </a:t>
            </a:r>
            <a:br>
              <a:rPr lang="en-US" dirty="0"/>
            </a:br>
            <a:r>
              <a:rPr lang="en-US" dirty="0"/>
              <a:t>Compose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264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47119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r>
              <a:rPr lang="ru-RU" b="1" dirty="0"/>
              <a:t>(мы тут)</a:t>
            </a:r>
            <a:endParaRPr lang="ru-RU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440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23D58D-D8B1-F141-8A21-AE2EB55A6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FA4901-E950-6844-9D1B-EE3CB449A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12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C31B5-48E8-F241-8302-1530C352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67272" cy="1325563"/>
          </a:xfrm>
        </p:spPr>
        <p:txBody>
          <a:bodyPr/>
          <a:lstStyle/>
          <a:p>
            <a:r>
              <a:rPr lang="ru-RU" sz="7200" dirty="0">
                <a:solidFill>
                  <a:schemeClr val="bg1"/>
                </a:solidFill>
              </a:rPr>
              <a:t>Куликов Никита</a:t>
            </a:r>
            <a:endParaRPr lang="en-RU" sz="7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565B-3DB1-254F-9ED5-B72E24DB2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72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</a:rPr>
              <a:t>Head of Mobile in Flipper Devices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</a:rPr>
              <a:t>ex-Snapchat, ex-VK, ex-Yandex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D958CF-0324-3D46-AD68-AD83A3BD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70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50A4E-014F-7D66-D724-3D694DCB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0" y="1065810"/>
            <a:ext cx="10962579" cy="4726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E8B4F-D84A-3215-50F8-D2588AD13A5E}"/>
              </a:ext>
            </a:extLst>
          </p:cNvPr>
          <p:cNvSpPr txBox="1"/>
          <p:nvPr/>
        </p:nvSpPr>
        <p:spPr>
          <a:xfrm>
            <a:off x="614710" y="5996440"/>
            <a:ext cx="9586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800" dirty="0"/>
              <a:t>https://github.com/Flipper-Zero/Flipper-Android-App</a:t>
            </a:r>
          </a:p>
        </p:txBody>
      </p:sp>
    </p:spTree>
    <p:extLst>
      <p:ext uri="{BB962C8B-B14F-4D97-AF65-F5344CB8AC3E}">
        <p14:creationId xmlns:p14="http://schemas.microsoft.com/office/powerpoint/2010/main" val="14646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22130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 </a:t>
            </a:r>
            <a:r>
              <a:rPr lang="ru-RU" b="1" dirty="0"/>
              <a:t>(мы тут)</a:t>
            </a:r>
            <a:endParaRPr lang="en-RU" dirty="0"/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56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3096-581D-02C7-74AB-0A828C65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View Interop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92FB4-837B-31D4-887D-1F4DC7F9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35015"/>
            <a:ext cx="7772400" cy="33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9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9376C-B645-F09C-CD6E-0EB81C4F1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97" y="10293"/>
            <a:ext cx="10248405" cy="68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8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93C134-51E3-0B39-769C-5262926B9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00"/>
            <a:ext cx="121920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67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526B5-15A5-7941-AE42-C0BAB7A0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"/>
          <a:stretch/>
        </p:blipFill>
        <p:spPr>
          <a:xfrm>
            <a:off x="677334" y="1720850"/>
            <a:ext cx="709880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 </a:t>
            </a:r>
            <a:r>
              <a:rPr lang="ru-RU" b="1" dirty="0"/>
              <a:t>(мы тут)</a:t>
            </a:r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</a:t>
            </a:r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473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A7AB-D236-9CE2-E96B-D8C1B9EC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Compose MVVM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BE4D-D9C0-C850-0E12-1A330266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82674"/>
            <a:ext cx="7772400" cy="22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89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61281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  <a:r>
              <a:rPr lang="en-RU" dirty="0"/>
              <a:t> </a:t>
            </a:r>
            <a:r>
              <a:rPr lang="ru-RU" b="1" dirty="0"/>
              <a:t>(мы тут)</a:t>
            </a:r>
            <a:endParaRPr lang="en-US" dirty="0"/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983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Activity</a:t>
            </a:r>
            <a:endParaRPr lang="en-R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FDDDF-8437-25FB-6B95-51644EA6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56769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8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</a:t>
            </a:r>
            <a:r>
              <a:rPr lang="en-RU" sz="2800" dirty="0"/>
              <a:t>ctivity_main.xml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11491-1B59-24AE-CCB2-A6B9BB58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72517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54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37E6-262F-FBD6-02C9-3D92FFB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17" y="2967464"/>
            <a:ext cx="8193166" cy="923073"/>
          </a:xfrm>
        </p:spPr>
        <p:txBody>
          <a:bodyPr/>
          <a:lstStyle/>
          <a:p>
            <a:r>
              <a:rPr lang="en-US" dirty="0"/>
              <a:t>🚀Compose 🚀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96372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</a:t>
            </a:r>
            <a:r>
              <a:rPr lang="en-RU" sz="2800" dirty="0"/>
              <a:t>ctivity_main.xml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8E3C8-9CA8-6514-3EBC-0FBCDC1A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7162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66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AEBF3-EFA6-3DDA-CF4B-F848E871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7391400" cy="284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Activity</a:t>
            </a:r>
            <a:endParaRPr lang="en-RU" sz="2800" dirty="0"/>
          </a:p>
        </p:txBody>
      </p:sp>
    </p:spTree>
    <p:extLst>
      <p:ext uri="{BB962C8B-B14F-4D97-AF65-F5344CB8AC3E}">
        <p14:creationId xmlns:p14="http://schemas.microsoft.com/office/powerpoint/2010/main" val="3435906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</a:t>
            </a:r>
            <a:r>
              <a:rPr lang="en-RU" sz="2800" dirty="0"/>
              <a:t>ctivity_main.xml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ACA89-99D0-CB9B-52DD-5B31A279C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6210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9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Activity</a:t>
            </a:r>
            <a:endParaRPr lang="en-R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FFA9A-49CB-A79A-9830-A6A502AB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5664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75652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B5B29E-5A82-9F79-B84D-E19416BB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436"/>
            <a:ext cx="9000456" cy="572112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5AFFA3-97FA-37C1-0227-6294FF487B27}"/>
              </a:ext>
            </a:extLst>
          </p:cNvPr>
          <p:cNvCxnSpPr/>
          <p:nvPr/>
        </p:nvCxnSpPr>
        <p:spPr>
          <a:xfrm flipH="1" flipV="1">
            <a:off x="2054431" y="1401288"/>
            <a:ext cx="605642" cy="2027712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69E69-BFB1-1D49-20C1-C05B4B41E4FD}"/>
              </a:ext>
            </a:extLst>
          </p:cNvPr>
          <p:cNvCxnSpPr>
            <a:cxnSpLocks/>
          </p:cNvCxnSpPr>
          <p:nvPr/>
        </p:nvCxnSpPr>
        <p:spPr>
          <a:xfrm flipH="1">
            <a:off x="4073235" y="3524992"/>
            <a:ext cx="1900053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B3737E-5956-498E-6AD7-60A28A38C465}"/>
              </a:ext>
            </a:extLst>
          </p:cNvPr>
          <p:cNvCxnSpPr>
            <a:cxnSpLocks/>
          </p:cNvCxnSpPr>
          <p:nvPr/>
        </p:nvCxnSpPr>
        <p:spPr>
          <a:xfrm flipH="1">
            <a:off x="6529448" y="5613070"/>
            <a:ext cx="1900053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58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AE48CE5-E2F0-B21F-86F3-30E13AEF4E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33" b="1333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031A22-051F-A0A2-3A73-044D8857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82462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88701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  <a:r>
              <a:rPr lang="en-RU" dirty="0"/>
              <a:t> </a:t>
            </a:r>
            <a:r>
              <a:rPr lang="ru-RU" b="1" dirty="0"/>
              <a:t>(мы тут)</a:t>
            </a:r>
            <a:endParaRPr lang="en-US" dirty="0"/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5566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C53E-12ED-B6FF-0C45-5A8AE8FF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: tooling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17419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C53E-12ED-B6FF-0C45-5A8AE8FF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: containers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14437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7BA1A1-F5D3-B9D1-792F-44981121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Modifier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CBC8D-EE37-DDF4-C5F3-1CCF7A03595A}"/>
              </a:ext>
            </a:extLst>
          </p:cNvPr>
          <p:cNvSpPr txBox="1"/>
          <p:nvPr/>
        </p:nvSpPr>
        <p:spPr>
          <a:xfrm>
            <a:off x="677333" y="1499972"/>
            <a:ext cx="1085585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Modifiers allow you to decorate or augment a composable. Modifiers let you do these sorts of things: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Change the </a:t>
            </a:r>
            <a:r>
              <a:rPr lang="en-GB" sz="28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composable's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size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layout, </a:t>
            </a:r>
            <a:r>
              <a:rPr lang="en-GB" sz="2800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behavior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and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appearance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Add information, like accessibility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Process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user input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Add high-level interactions, like making an element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clickable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scrollable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draggable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or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zoomable</a:t>
            </a:r>
          </a:p>
        </p:txBody>
      </p:sp>
    </p:spTree>
    <p:extLst>
      <p:ext uri="{BB962C8B-B14F-4D97-AF65-F5344CB8AC3E}">
        <p14:creationId xmlns:p14="http://schemas.microsoft.com/office/powerpoint/2010/main" val="851587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3134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  <a:r>
              <a:rPr lang="en-RU" dirty="0"/>
              <a:t> </a:t>
            </a:r>
            <a:r>
              <a:rPr lang="ru-RU" b="1" dirty="0"/>
              <a:t>(мы тут)</a:t>
            </a:r>
            <a:endParaRPr lang="en-US" dirty="0"/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4168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A403B-F212-A2EF-178C-89BC916A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713462"/>
            <a:ext cx="11090564" cy="54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1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  <a:r>
              <a:rPr lang="ru-RU" dirty="0"/>
              <a:t>  </a:t>
            </a:r>
            <a:r>
              <a:rPr lang="ru-RU" b="1" dirty="0"/>
              <a:t>(мы тут)</a:t>
            </a:r>
            <a:endParaRPr lang="en-RU" dirty="0"/>
          </a:p>
          <a:p>
            <a:r>
              <a:rPr lang="ru-RU" dirty="0"/>
              <a:t>Что такое я</a:t>
            </a:r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850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A936F-EA87-699D-83F2-9E00972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260"/>
            <a:ext cx="10022894" cy="31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3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11ABA-AA82-808B-F68F-E676EDBF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30"/>
            <a:ext cx="12192000" cy="61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21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78504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41675-0B79-F4CB-B220-05886B71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70426" cy="69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87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B48D5-D5DE-A239-E144-41629A3D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804073" cy="68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5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9D366-BC69-1D07-FC02-8D228A98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9636" cy="68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1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0AA7E-6B0C-245E-3FB7-E59B5A82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0888" cy="68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93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1F497-0F51-4B16-F911-3EF3E5EF3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0888" cy="68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9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62EF6-15A3-8590-9D21-1601E0682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9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2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981663-5450-952E-B5C3-5C4BB651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9445"/>
            <a:ext cx="7772400" cy="1999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B49F01-46B2-D7F7-DD5E-B275ADC49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38" y="625101"/>
            <a:ext cx="2743282" cy="1804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AEB4DD-C07E-BC38-8315-4F01EE051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428" y="625101"/>
            <a:ext cx="2743282" cy="18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9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469-8234-A5BC-7F45-0F784F12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1125075"/>
          </a:xfrm>
        </p:spPr>
        <p:txBody>
          <a:bodyPr/>
          <a:lstStyle/>
          <a:p>
            <a:r>
              <a:rPr lang="en-GB" dirty="0"/>
              <a:t>Jetpack Compose is Android’s modern toolkit for building native UI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13412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A79BA-EE34-D7F5-2AAC-83F786FE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88" y="101600"/>
            <a:ext cx="3797300" cy="665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F8A972-67C8-585A-3BFD-F7B91492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68" y="101600"/>
            <a:ext cx="3797300" cy="6654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C56916-2AB4-454C-B727-D9790DF0C74E}"/>
              </a:ext>
            </a:extLst>
          </p:cNvPr>
          <p:cNvCxnSpPr/>
          <p:nvPr/>
        </p:nvCxnSpPr>
        <p:spPr>
          <a:xfrm>
            <a:off x="5023262" y="3241964"/>
            <a:ext cx="2386941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6B3D58-C445-82AA-71B3-293933610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53" y="518223"/>
            <a:ext cx="2743282" cy="18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3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D8EBF-A030-8452-0E07-0C6D62AF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45"/>
            <a:ext cx="7772400" cy="2199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A7F31-F12E-5E25-1014-6FF6AFEB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1977"/>
            <a:ext cx="7772400" cy="219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9B6A7-78B8-3685-DEF9-FCB5B5B9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709" y="2526828"/>
            <a:ext cx="2743282" cy="18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77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599F1-9612-A2A0-A6BB-EFA3F90B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391"/>
            <a:ext cx="11745299" cy="332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5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85049-963E-8271-A148-ED5974AE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9437"/>
            <a:ext cx="7772400" cy="21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4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2832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  <a:r>
              <a:rPr lang="ru-RU" b="1" dirty="0"/>
              <a:t> (мы тут)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118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4AE10-EE06-2635-52D9-151F872E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451"/>
            <a:ext cx="7772400" cy="44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01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392493-1B31-CDE1-7537-39EF53E5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451"/>
            <a:ext cx="7772400" cy="44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31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71183-21BC-93A2-9E31-BD89BB5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277"/>
            <a:ext cx="7772400" cy="57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2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C53E-12ED-B6FF-0C45-5A8AE8FF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17" y="2514904"/>
            <a:ext cx="8193166" cy="1828193"/>
          </a:xfrm>
        </p:spPr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: </a:t>
            </a:r>
            <a:r>
              <a:rPr lang="en-US" dirty="0" err="1"/>
              <a:t>remember+state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985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469-8234-A5BC-7F45-0F784F12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1125075"/>
          </a:xfrm>
        </p:spPr>
        <p:txBody>
          <a:bodyPr/>
          <a:lstStyle/>
          <a:p>
            <a:r>
              <a:rPr lang="en-GB" dirty="0"/>
              <a:t>Jetpack Compose is Android’s </a:t>
            </a:r>
            <a:r>
              <a:rPr lang="en-GB" sz="23900" dirty="0"/>
              <a:t>modern</a:t>
            </a:r>
            <a:r>
              <a:rPr lang="en-GB" dirty="0"/>
              <a:t> toolkit for building native UI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08981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55928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E2C7E-B359-9EE3-38F2-7663ECF2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85357"/>
            <a:ext cx="7772400" cy="48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6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39C711-EDA5-7966-5671-2DD08A3D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3822"/>
            <a:ext cx="7772400" cy="62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806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9399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C53E-12ED-B6FF-0C45-5A8AE8FF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Практика+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47670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8E1659E-5CA4-178A-FC2E-72BF9B556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1CC54B-B985-1AB6-38A8-2B853081F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54"/>
          <a:stretch/>
        </p:blipFill>
        <p:spPr>
          <a:xfrm>
            <a:off x="668073" y="859847"/>
            <a:ext cx="10855853" cy="513830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D8026F-7384-D21B-69F9-9D16412D4B8D}"/>
              </a:ext>
            </a:extLst>
          </p:cNvPr>
          <p:cNvCxnSpPr>
            <a:cxnSpLocks/>
          </p:cNvCxnSpPr>
          <p:nvPr/>
        </p:nvCxnSpPr>
        <p:spPr>
          <a:xfrm flipH="1">
            <a:off x="1840676" y="3218213"/>
            <a:ext cx="1840675" cy="1781298"/>
          </a:xfrm>
          <a:prstGeom prst="straightConnector1">
            <a:avLst/>
          </a:prstGeom>
          <a:ln w="234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22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526B5-15A5-7941-AE42-C0BAB7A0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"/>
          <a:stretch/>
        </p:blipFill>
        <p:spPr>
          <a:xfrm>
            <a:off x="677334" y="1720850"/>
            <a:ext cx="709880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FDD48-7A35-6ECB-DC32-7006E990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46"/>
            <a:ext cx="12192000" cy="65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7176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VK New Color</Template>
  <TotalTime>3217</TotalTime>
  <Words>447</Words>
  <Application>Microsoft Macintosh PowerPoint</Application>
  <PresentationFormat>Widescreen</PresentationFormat>
  <Paragraphs>111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Roboto</vt:lpstr>
      <vt:lpstr>SF Pro Text Light</vt:lpstr>
      <vt:lpstr>TT Commons</vt:lpstr>
      <vt:lpstr>VK Sans Display DemiBold</vt:lpstr>
      <vt:lpstr>VK Sans Display Medium</vt:lpstr>
      <vt:lpstr>Системный шрифт, обычный</vt:lpstr>
      <vt:lpstr>VK New Color</vt:lpstr>
      <vt:lpstr>🚀  Jetpack  Compose</vt:lpstr>
      <vt:lpstr>План</vt:lpstr>
      <vt:lpstr>Вопросы :)</vt:lpstr>
      <vt:lpstr>План</vt:lpstr>
      <vt:lpstr>Jetpack Compose is Android’s modern toolkit for building native UI</vt:lpstr>
      <vt:lpstr>Jetpack Compose is Android’s modern toolkit for building native UI</vt:lpstr>
      <vt:lpstr>PowerPoint Presentation</vt:lpstr>
      <vt:lpstr>Код прямо в compose</vt:lpstr>
      <vt:lpstr>PowerPoint Presentation</vt:lpstr>
      <vt:lpstr>Вопросы :)</vt:lpstr>
      <vt:lpstr>План</vt:lpstr>
      <vt:lpstr>Куликов Никита</vt:lpstr>
      <vt:lpstr>PowerPoint Presentation</vt:lpstr>
      <vt:lpstr>Вопросы :)</vt:lpstr>
      <vt:lpstr>План</vt:lpstr>
      <vt:lpstr>View Interop</vt:lpstr>
      <vt:lpstr>PowerPoint Presentation</vt:lpstr>
      <vt:lpstr>PowerPoint Presentation</vt:lpstr>
      <vt:lpstr>Код прямо в Compose</vt:lpstr>
      <vt:lpstr>Compose MVVM</vt:lpstr>
      <vt:lpstr>Вопросы :)</vt:lpstr>
      <vt:lpstr>План</vt:lpstr>
      <vt:lpstr>Activity</vt:lpstr>
      <vt:lpstr>activity_main.xml</vt:lpstr>
      <vt:lpstr>🚀Compose 🚀</vt:lpstr>
      <vt:lpstr>activity_main.xml</vt:lpstr>
      <vt:lpstr>Activity</vt:lpstr>
      <vt:lpstr>activity_main.xml</vt:lpstr>
      <vt:lpstr>Activity</vt:lpstr>
      <vt:lpstr>PowerPoint Presentation</vt:lpstr>
      <vt:lpstr>Hello World!</vt:lpstr>
      <vt:lpstr>Вопросы :)</vt:lpstr>
      <vt:lpstr>План</vt:lpstr>
      <vt:lpstr>Практика: tooling</vt:lpstr>
      <vt:lpstr>Практика: containers</vt:lpstr>
      <vt:lpstr>Modifier</vt:lpstr>
      <vt:lpstr>Вопросы :)</vt:lpstr>
      <vt:lpstr>План</vt:lpstr>
      <vt:lpstr>PowerPoint Presentation</vt:lpstr>
      <vt:lpstr>PowerPoint Presentation</vt:lpstr>
      <vt:lpstr>PowerPoint Presentation</vt:lpstr>
      <vt:lpstr>Вопросы :)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Вопросы :)</vt:lpstr>
      <vt:lpstr>План</vt:lpstr>
      <vt:lpstr>PowerPoint Presentation</vt:lpstr>
      <vt:lpstr>PowerPoint Presentation</vt:lpstr>
      <vt:lpstr>PowerPoint Presentation</vt:lpstr>
      <vt:lpstr>Практика: remember+state</vt:lpstr>
      <vt:lpstr>Вопросы :)</vt:lpstr>
      <vt:lpstr>PowerPoint Presentation</vt:lpstr>
      <vt:lpstr>PowerPoint Presentation</vt:lpstr>
      <vt:lpstr>Вопросы :)</vt:lpstr>
      <vt:lpstr>Практика+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Никита Куликов</cp:lastModifiedBy>
  <cp:revision>67</cp:revision>
  <dcterms:created xsi:type="dcterms:W3CDTF">2020-08-24T10:59:58Z</dcterms:created>
  <dcterms:modified xsi:type="dcterms:W3CDTF">2022-10-18T19:07:15Z</dcterms:modified>
</cp:coreProperties>
</file>